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12A7B-C7D5-41BB-A711-C491FD10FEC4}" v="4" dt="2021-04-20T15:34:06.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D0DBBE9F-90E4-B000-FBB1-50004EAA3060}"/>
    <pc:docChg chg="modSld">
      <pc:chgData name="Simons, Zach" userId="S::zach.simons@kimley-horn.com::3a5217f5-eaac-4f0f-b23c-aa59983becee" providerId="AD" clId="Web-{D0DBBE9F-90E4-B000-FBB1-50004EAA3060}" dt="2021-04-16T16:50:26.937" v="320"/>
      <pc:docMkLst>
        <pc:docMk/>
      </pc:docMkLst>
      <pc:sldChg chg="delSp modSp modNotes">
        <pc:chgData name="Simons, Zach" userId="S::zach.simons@kimley-horn.com::3a5217f5-eaac-4f0f-b23c-aa59983becee" providerId="AD" clId="Web-{D0DBBE9F-90E4-B000-FBB1-50004EAA3060}" dt="2021-04-16T16:44:15.662" v="34"/>
        <pc:sldMkLst>
          <pc:docMk/>
          <pc:sldMk cId="3309063412" sldId="503"/>
        </pc:sldMkLst>
        <pc:spChg chg="del">
          <ac:chgData name="Simons, Zach" userId="S::zach.simons@kimley-horn.com::3a5217f5-eaac-4f0f-b23c-aa59983becee" providerId="AD" clId="Web-{D0DBBE9F-90E4-B000-FBB1-50004EAA3060}" dt="2021-04-16T16:43:23.598" v="9"/>
          <ac:spMkLst>
            <pc:docMk/>
            <pc:sldMk cId="3309063412" sldId="503"/>
            <ac:spMk id="6" creationId="{7027257B-4FDA-4D5E-B242-50F7A10EADD1}"/>
          </ac:spMkLst>
        </pc:spChg>
        <pc:graphicFrameChg chg="mod modGraphic">
          <ac:chgData name="Simons, Zach" userId="S::zach.simons@kimley-horn.com::3a5217f5-eaac-4f0f-b23c-aa59983becee" providerId="AD" clId="Web-{D0DBBE9F-90E4-B000-FBB1-50004EAA3060}" dt="2021-04-16T16:44:07.240" v="32"/>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D0DBBE9F-90E4-B000-FBB1-50004EAA3060}" dt="2021-04-16T16:43:39.942" v="16"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D0DBBE9F-90E4-B000-FBB1-50004EAA3060}" dt="2021-04-16T16:46:43.416" v="144" actId="1076"/>
        <pc:sldMkLst>
          <pc:docMk/>
          <pc:sldMk cId="4020193246" sldId="504"/>
        </pc:sldMkLst>
        <pc:spChg chg="del">
          <ac:chgData name="Simons, Zach" userId="S::zach.simons@kimley-horn.com::3a5217f5-eaac-4f0f-b23c-aa59983becee" providerId="AD" clId="Web-{D0DBBE9F-90E4-B000-FBB1-50004EAA3060}" dt="2021-04-16T16:44:35.053" v="56"/>
          <ac:spMkLst>
            <pc:docMk/>
            <pc:sldMk cId="4020193246" sldId="504"/>
            <ac:spMk id="13" creationId="{7C7FFC2C-F58B-47EB-A1E1-BAECCAC1B2D6}"/>
          </ac:spMkLst>
        </pc:spChg>
        <pc:graphicFrameChg chg="mod modGraphic">
          <ac:chgData name="Simons, Zach" userId="S::zach.simons@kimley-horn.com::3a5217f5-eaac-4f0f-b23c-aa59983becee" providerId="AD" clId="Web-{D0DBBE9F-90E4-B000-FBB1-50004EAA3060}" dt="2021-04-16T16:46:43.416" v="144" actId="107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D0DBBE9F-90E4-B000-FBB1-50004EAA3060}" dt="2021-04-16T16:46:43.400" v="143"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D0DBBE9F-90E4-B000-FBB1-50004EAA3060}" dt="2021-04-16T16:48:42.778" v="229"/>
        <pc:sldMkLst>
          <pc:docMk/>
          <pc:sldMk cId="902281997" sldId="505"/>
        </pc:sldMkLst>
        <pc:spChg chg="del">
          <ac:chgData name="Simons, Zach" userId="S::zach.simons@kimley-horn.com::3a5217f5-eaac-4f0f-b23c-aa59983becee" providerId="AD" clId="Web-{D0DBBE9F-90E4-B000-FBB1-50004EAA3060}" dt="2021-04-16T16:47:04.744" v="152"/>
          <ac:spMkLst>
            <pc:docMk/>
            <pc:sldMk cId="902281997" sldId="505"/>
            <ac:spMk id="12" creationId="{EDA7E727-9C9E-4D55-9990-8176FBF51CA0}"/>
          </ac:spMkLst>
        </pc:spChg>
        <pc:graphicFrameChg chg="mod modGraphic">
          <ac:chgData name="Simons, Zach" userId="S::zach.simons@kimley-horn.com::3a5217f5-eaac-4f0f-b23c-aa59983becee" providerId="AD" clId="Web-{D0DBBE9F-90E4-B000-FBB1-50004EAA3060}" dt="2021-04-16T16:48:17.262" v="220"/>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D0DBBE9F-90E4-B000-FBB1-50004EAA3060}" dt="2021-04-16T16:47:17.854" v="165"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D0DBBE9F-90E4-B000-FBB1-50004EAA3060}" dt="2021-04-16T16:50:26.937" v="320"/>
        <pc:sldMkLst>
          <pc:docMk/>
          <pc:sldMk cId="4219494486" sldId="506"/>
        </pc:sldMkLst>
        <pc:spChg chg="del">
          <ac:chgData name="Simons, Zach" userId="S::zach.simons@kimley-horn.com::3a5217f5-eaac-4f0f-b23c-aa59983becee" providerId="AD" clId="Web-{D0DBBE9F-90E4-B000-FBB1-50004EAA3060}" dt="2021-04-16T16:48:45.731" v="230"/>
          <ac:spMkLst>
            <pc:docMk/>
            <pc:sldMk cId="4219494486" sldId="506"/>
            <ac:spMk id="12" creationId="{7F681DB6-4BFB-441E-BB96-7BED17AB88F6}"/>
          </ac:spMkLst>
        </pc:spChg>
        <pc:graphicFrameChg chg="mod modGraphic">
          <ac:chgData name="Simons, Zach" userId="S::zach.simons@kimley-horn.com::3a5217f5-eaac-4f0f-b23c-aa59983becee" providerId="AD" clId="Web-{D0DBBE9F-90E4-B000-FBB1-50004EAA3060}" dt="2021-04-16T16:50:12.624" v="315"/>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D0DBBE9F-90E4-B000-FBB1-50004EAA3060}" dt="2021-04-16T16:49:13.201" v="252" actId="1076"/>
          <ac:picMkLst>
            <pc:docMk/>
            <pc:sldMk cId="4219494486" sldId="506"/>
            <ac:picMk id="7" creationId="{0FC59644-6B21-4290-9F72-449230ADAF0C}"/>
          </ac:picMkLst>
        </pc:picChg>
      </pc:sldChg>
    </pc:docChg>
  </pc:docChgLst>
  <pc:docChgLst>
    <pc:chgData name="Filaroski, Taylor" userId="808e8b38-dcd7-4790-8255-e9ab0a59a131" providerId="ADAL" clId="{34D12A7B-C7D5-41BB-A711-C491FD10FEC4}"/>
    <pc:docChg chg="modSld">
      <pc:chgData name="Filaroski, Taylor" userId="808e8b38-dcd7-4790-8255-e9ab0a59a131" providerId="ADAL" clId="{34D12A7B-C7D5-41BB-A711-C491FD10FEC4}" dt="2021-04-20T15:34:26.700" v="74" actId="20577"/>
      <pc:docMkLst>
        <pc:docMk/>
      </pc:docMkLst>
      <pc:sldChg chg="modSp mod">
        <pc:chgData name="Filaroski, Taylor" userId="808e8b38-dcd7-4790-8255-e9ab0a59a131" providerId="ADAL" clId="{34D12A7B-C7D5-41BB-A711-C491FD10FEC4}" dt="2021-04-20T15:33:21.414" v="22" actId="20577"/>
        <pc:sldMkLst>
          <pc:docMk/>
          <pc:sldMk cId="4020193246" sldId="504"/>
        </pc:sldMkLst>
        <pc:graphicFrameChg chg="modGraphic">
          <ac:chgData name="Filaroski, Taylor" userId="808e8b38-dcd7-4790-8255-e9ab0a59a131" providerId="ADAL" clId="{34D12A7B-C7D5-41BB-A711-C491FD10FEC4}" dt="2021-04-20T15:33:21.414" v="22"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34D12A7B-C7D5-41BB-A711-C491FD10FEC4}" dt="2021-04-20T15:33:58.829" v="55" actId="20577"/>
        <pc:sldMkLst>
          <pc:docMk/>
          <pc:sldMk cId="902281997" sldId="505"/>
        </pc:sldMkLst>
        <pc:graphicFrameChg chg="modGraphic">
          <ac:chgData name="Filaroski, Taylor" userId="808e8b38-dcd7-4790-8255-e9ab0a59a131" providerId="ADAL" clId="{34D12A7B-C7D5-41BB-A711-C491FD10FEC4}" dt="2021-04-20T15:33:58.829" v="55"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34D12A7B-C7D5-41BB-A711-C491FD10FEC4}" dt="2021-04-20T15:34:26.700" v="74" actId="20577"/>
        <pc:sldMkLst>
          <pc:docMk/>
          <pc:sldMk cId="4219494486" sldId="506"/>
        </pc:sldMkLst>
        <pc:graphicFrameChg chg="modGraphic">
          <ac:chgData name="Filaroski, Taylor" userId="808e8b38-dcd7-4790-8255-e9ab0a59a131" providerId="ADAL" clId="{34D12A7B-C7D5-41BB-A711-C491FD10FEC4}" dt="2021-04-20T15:34:26.700" v="74"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34D12A7B-C7D5-41BB-A711-C491FD10FEC4}" dt="2021-04-20T15:32:17.497" v="0" actId="20577"/>
        <pc:sldMkLst>
          <pc:docMk/>
          <pc:sldMk cId="1503661817" sldId="558"/>
        </pc:sldMkLst>
        <pc:spChg chg="mod">
          <ac:chgData name="Filaroski, Taylor" userId="808e8b38-dcd7-4790-8255-e9ab0a59a131" providerId="ADAL" clId="{34D12A7B-C7D5-41BB-A711-C491FD10FEC4}" dt="2021-04-20T15:32:17.497" v="0" actId="20577"/>
          <ac:spMkLst>
            <pc:docMk/>
            <pc:sldMk cId="1503661817" sldId="558"/>
            <ac:spMk id="2" creationId="{D4A1F4AB-06D3-41C7-A09F-523B103E846F}"/>
          </ac:spMkLst>
        </pc:spChg>
      </pc:sldChg>
    </pc:docChg>
  </pc:docChgLst>
  <pc:docChgLst>
    <pc:chgData name="Beem, Corinn" userId="c940195d-46ad-491a-b089-963483842aae" providerId="ADAL" clId="{158C9ACF-285B-4CDD-AB1C-F667B0F93893}"/>
    <pc:docChg chg="delSld modSld">
      <pc:chgData name="Beem, Corinn" userId="c940195d-46ad-491a-b089-963483842aae" providerId="ADAL" clId="{158C9ACF-285B-4CDD-AB1C-F667B0F93893}" dt="2021-04-12T18:17:39.784" v="66"/>
      <pc:docMkLst>
        <pc:docMk/>
      </pc:docMkLst>
      <pc:sldChg chg="modSp modNotesTx">
        <pc:chgData name="Beem, Corinn" userId="c940195d-46ad-491a-b089-963483842aae" providerId="ADAL" clId="{158C9ACF-285B-4CDD-AB1C-F667B0F93893}" dt="2021-04-12T18:16:41.161" v="49" actId="20577"/>
        <pc:sldMkLst>
          <pc:docMk/>
          <pc:sldMk cId="3309063412" sldId="503"/>
        </pc:sldMkLst>
        <pc:spChg chg="mod">
          <ac:chgData name="Beem, Corinn" userId="c940195d-46ad-491a-b089-963483842aae" providerId="ADAL" clId="{158C9ACF-285B-4CDD-AB1C-F667B0F93893}" dt="2021-04-12T18:16:24.101" v="47"/>
          <ac:spMkLst>
            <pc:docMk/>
            <pc:sldMk cId="3309063412" sldId="503"/>
            <ac:spMk id="2" creationId="{B6B9F291-16BF-4C3F-83DE-B220C1AF1282}"/>
          </ac:spMkLst>
        </pc:spChg>
      </pc:sldChg>
      <pc:sldChg chg="modSp">
        <pc:chgData name="Beem, Corinn" userId="c940195d-46ad-491a-b089-963483842aae" providerId="ADAL" clId="{158C9ACF-285B-4CDD-AB1C-F667B0F93893}" dt="2021-04-12T18:16:54.801" v="50"/>
        <pc:sldMkLst>
          <pc:docMk/>
          <pc:sldMk cId="4020193246" sldId="504"/>
        </pc:sldMkLst>
        <pc:spChg chg="mod">
          <ac:chgData name="Beem, Corinn" userId="c940195d-46ad-491a-b089-963483842aae" providerId="ADAL" clId="{158C9ACF-285B-4CDD-AB1C-F667B0F93893}" dt="2021-04-12T18:16:54.801" v="50"/>
          <ac:spMkLst>
            <pc:docMk/>
            <pc:sldMk cId="4020193246" sldId="504"/>
            <ac:spMk id="2" creationId="{B6B9F291-16BF-4C3F-83DE-B220C1AF1282}"/>
          </ac:spMkLst>
        </pc:spChg>
      </pc:sldChg>
      <pc:sldChg chg="modSp">
        <pc:chgData name="Beem, Corinn" userId="c940195d-46ad-491a-b089-963483842aae" providerId="ADAL" clId="{158C9ACF-285B-4CDD-AB1C-F667B0F93893}" dt="2021-04-12T18:17:00.496" v="51"/>
        <pc:sldMkLst>
          <pc:docMk/>
          <pc:sldMk cId="902281997" sldId="505"/>
        </pc:sldMkLst>
        <pc:spChg chg="mod">
          <ac:chgData name="Beem, Corinn" userId="c940195d-46ad-491a-b089-963483842aae" providerId="ADAL" clId="{158C9ACF-285B-4CDD-AB1C-F667B0F93893}" dt="2021-04-12T18:17:00.496" v="51"/>
          <ac:spMkLst>
            <pc:docMk/>
            <pc:sldMk cId="902281997" sldId="505"/>
            <ac:spMk id="2" creationId="{B6B9F291-16BF-4C3F-83DE-B220C1AF1282}"/>
          </ac:spMkLst>
        </pc:spChg>
      </pc:sldChg>
      <pc:sldChg chg="modSp modNotesTx">
        <pc:chgData name="Beem, Corinn" userId="c940195d-46ad-491a-b089-963483842aae" providerId="ADAL" clId="{158C9ACF-285B-4CDD-AB1C-F667B0F93893}" dt="2021-04-12T18:17:14.113" v="55"/>
        <pc:sldMkLst>
          <pc:docMk/>
          <pc:sldMk cId="4219494486" sldId="506"/>
        </pc:sldMkLst>
        <pc:spChg chg="mod">
          <ac:chgData name="Beem, Corinn" userId="c940195d-46ad-491a-b089-963483842aae" providerId="ADAL" clId="{158C9ACF-285B-4CDD-AB1C-F667B0F93893}" dt="2021-04-12T18:17:14.113" v="55"/>
          <ac:spMkLst>
            <pc:docMk/>
            <pc:sldMk cId="4219494486" sldId="506"/>
            <ac:spMk id="2" creationId="{B6B9F291-16BF-4C3F-83DE-B220C1AF1282}"/>
          </ac:spMkLst>
        </pc:spChg>
      </pc:sldChg>
      <pc:sldChg chg="modSp mod">
        <pc:chgData name="Beem, Corinn" userId="c940195d-46ad-491a-b089-963483842aae" providerId="ADAL" clId="{158C9ACF-285B-4CDD-AB1C-F667B0F93893}" dt="2021-04-12T18:17:20.285" v="58" actId="20577"/>
        <pc:sldMkLst>
          <pc:docMk/>
          <pc:sldMk cId="3544745729" sldId="511"/>
        </pc:sldMkLst>
        <pc:spChg chg="mod">
          <ac:chgData name="Beem, Corinn" userId="c940195d-46ad-491a-b089-963483842aae" providerId="ADAL" clId="{158C9ACF-285B-4CDD-AB1C-F667B0F93893}" dt="2021-04-12T18:17:20.285" v="58" actId="20577"/>
          <ac:spMkLst>
            <pc:docMk/>
            <pc:sldMk cId="3544745729" sldId="511"/>
            <ac:spMk id="5" creationId="{3E532E98-B6B5-4ACC-BAF8-6B4F7E7C68E3}"/>
          </ac:spMkLst>
        </pc:spChg>
      </pc:sldChg>
      <pc:sldChg chg="modSp mod">
        <pc:chgData name="Beem, Corinn" userId="c940195d-46ad-491a-b089-963483842aae" providerId="ADAL" clId="{158C9ACF-285B-4CDD-AB1C-F667B0F93893}" dt="2021-04-12T18:17:27.113" v="64" actId="20577"/>
        <pc:sldMkLst>
          <pc:docMk/>
          <pc:sldMk cId="4189796286" sldId="513"/>
        </pc:sldMkLst>
        <pc:spChg chg="mod">
          <ac:chgData name="Beem, Corinn" userId="c940195d-46ad-491a-b089-963483842aae" providerId="ADAL" clId="{158C9ACF-285B-4CDD-AB1C-F667B0F93893}" dt="2021-04-12T18:17:27.113" v="64" actId="20577"/>
          <ac:spMkLst>
            <pc:docMk/>
            <pc:sldMk cId="4189796286" sldId="513"/>
            <ac:spMk id="6" creationId="{7ADE84E5-34FE-4C41-9602-1621F6B66961}"/>
          </ac:spMkLst>
        </pc:spChg>
      </pc:sldChg>
      <pc:sldChg chg="modSp">
        <pc:chgData name="Beem, Corinn" userId="c940195d-46ad-491a-b089-963483842aae" providerId="ADAL" clId="{158C9ACF-285B-4CDD-AB1C-F667B0F93893}" dt="2021-04-12T18:17:39.784" v="66"/>
        <pc:sldMkLst>
          <pc:docMk/>
          <pc:sldMk cId="4291394701" sldId="540"/>
        </pc:sldMkLst>
        <pc:spChg chg="mod">
          <ac:chgData name="Beem, Corinn" userId="c940195d-46ad-491a-b089-963483842aae" providerId="ADAL" clId="{158C9ACF-285B-4CDD-AB1C-F667B0F93893}" dt="2021-04-12T18:17:39.784" v="66"/>
          <ac:spMkLst>
            <pc:docMk/>
            <pc:sldMk cId="4291394701" sldId="540"/>
            <ac:spMk id="2" creationId="{D85898C7-A09F-41F6-AAC4-07C7EEEB728B}"/>
          </ac:spMkLst>
        </pc:spChg>
      </pc:sldChg>
      <pc:sldChg chg="modSp mod modNotesTx">
        <pc:chgData name="Beem, Corinn" userId="c940195d-46ad-491a-b089-963483842aae" providerId="ADAL" clId="{158C9ACF-285B-4CDD-AB1C-F667B0F93893}" dt="2021-04-12T18:14:49.129" v="43" actId="20577"/>
        <pc:sldMkLst>
          <pc:docMk/>
          <pc:sldMk cId="1503661817" sldId="558"/>
        </pc:sldMkLst>
        <pc:spChg chg="mod">
          <ac:chgData name="Beem, Corinn" userId="c940195d-46ad-491a-b089-963483842aae" providerId="ADAL" clId="{158C9ACF-285B-4CDD-AB1C-F667B0F93893}" dt="2021-04-12T18:13:43.291" v="2" actId="20577"/>
          <ac:spMkLst>
            <pc:docMk/>
            <pc:sldMk cId="1503661817" sldId="558"/>
            <ac:spMk id="2" creationId="{D4A1F4AB-06D3-41C7-A09F-523B103E846F}"/>
          </ac:spMkLst>
        </pc:spChg>
        <pc:spChg chg="mod">
          <ac:chgData name="Beem, Corinn" userId="c940195d-46ad-491a-b089-963483842aae" providerId="ADAL" clId="{158C9ACF-285B-4CDD-AB1C-F667B0F93893}" dt="2021-04-12T18:14:03.947" v="7" actId="6549"/>
          <ac:spMkLst>
            <pc:docMk/>
            <pc:sldMk cId="1503661817" sldId="558"/>
            <ac:spMk id="37" creationId="{D75644BC-53EB-4AF2-A3A5-26E88A22BB8C}"/>
          </ac:spMkLst>
        </pc:spChg>
        <pc:spChg chg="mod">
          <ac:chgData name="Beem, Corinn" userId="c940195d-46ad-491a-b089-963483842aae" providerId="ADAL" clId="{158C9ACF-285B-4CDD-AB1C-F667B0F93893}" dt="2021-04-12T18:14:09.231" v="12" actId="6549"/>
          <ac:spMkLst>
            <pc:docMk/>
            <pc:sldMk cId="1503661817" sldId="558"/>
            <ac:spMk id="38" creationId="{5A6BADBE-CE4A-4C98-A48D-9DBDD1BE71D5}"/>
          </ac:spMkLst>
        </pc:spChg>
        <pc:spChg chg="mod">
          <ac:chgData name="Beem, Corinn" userId="c940195d-46ad-491a-b089-963483842aae" providerId="ADAL" clId="{158C9ACF-285B-4CDD-AB1C-F667B0F93893}" dt="2021-04-12T18:14:12.730" v="17" actId="6549"/>
          <ac:spMkLst>
            <pc:docMk/>
            <pc:sldMk cId="1503661817" sldId="558"/>
            <ac:spMk id="39" creationId="{5249E791-5DF4-48F1-B804-0AF87B3ED6B2}"/>
          </ac:spMkLst>
        </pc:spChg>
        <pc:spChg chg="mod">
          <ac:chgData name="Beem, Corinn" userId="c940195d-46ad-491a-b089-963483842aae" providerId="ADAL" clId="{158C9ACF-285B-4CDD-AB1C-F667B0F93893}" dt="2021-04-12T18:14:19.050" v="24" actId="6549"/>
          <ac:spMkLst>
            <pc:docMk/>
            <pc:sldMk cId="1503661817" sldId="558"/>
            <ac:spMk id="40" creationId="{BABD2D6F-67C6-428E-9B6E-575730D25AB1}"/>
          </ac:spMkLst>
        </pc:spChg>
      </pc:sldChg>
      <pc:sldChg chg="addSp modSp">
        <pc:chgData name="Beem, Corinn" userId="c940195d-46ad-491a-b089-963483842aae" providerId="ADAL" clId="{158C9ACF-285B-4CDD-AB1C-F667B0F93893}" dt="2021-04-12T18:16:14.379" v="46" actId="14826"/>
        <pc:sldMkLst>
          <pc:docMk/>
          <pc:sldMk cId="2489502936" sldId="559"/>
        </pc:sldMkLst>
        <pc:spChg chg="mod">
          <ac:chgData name="Beem, Corinn" userId="c940195d-46ad-491a-b089-963483842aae" providerId="ADAL" clId="{158C9ACF-285B-4CDD-AB1C-F667B0F93893}" dt="2021-04-12T18:16:00.192" v="44"/>
          <ac:spMkLst>
            <pc:docMk/>
            <pc:sldMk cId="2489502936" sldId="559"/>
            <ac:spMk id="2" creationId="{D4A1F4AB-06D3-41C7-A09F-523B103E846F}"/>
          </ac:spMkLst>
        </pc:spChg>
        <pc:picChg chg="add mod">
          <ac:chgData name="Beem, Corinn" userId="c940195d-46ad-491a-b089-963483842aae" providerId="ADAL" clId="{158C9ACF-285B-4CDD-AB1C-F667B0F93893}" dt="2021-04-12T18:16:14.379" v="46" actId="14826"/>
          <ac:picMkLst>
            <pc:docMk/>
            <pc:sldMk cId="2489502936" sldId="559"/>
            <ac:picMk id="3" creationId="{A21427ED-1D3A-44A2-8830-259F3B66A946}"/>
          </ac:picMkLst>
        </pc:picChg>
      </pc:sldChg>
      <pc:sldChg chg="del">
        <pc:chgData name="Beem, Corinn" userId="c940195d-46ad-491a-b089-963483842aae" providerId="ADAL" clId="{158C9ACF-285B-4CDD-AB1C-F667B0F93893}" dt="2021-04-12T18:13:23.547" v="0"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Millington-Memphis Airport created 219 jobs earning $11.7 million in payroll, contributed $19.4 million in value added, and generated a total economic output of $35.6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Millington-Memphis Airport. As this slide shows, Millington-Memphis Airport supports 219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Millington-Memphis Airport generates nearly $11.7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Millington-Memphis Airport contributes $19.4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Millington-Memphis Airport contributes $35.6 million in business revenue generated by on-airport activity and visitor spending. This metric encompasses payroll and valued added and thus represents the total economic output of Millington-Memphis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Millington-Memphis Airport </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Millington-Memphis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219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Millington-Memphis Airport Is </a:t>
            </a:r>
            <a:br>
              <a:rPr lang="en-US" dirty="0"/>
            </a:br>
            <a:r>
              <a:rPr lang="en-US" dirty="0"/>
              <a:t>Just Local?</a:t>
            </a:r>
          </a:p>
        </p:txBody>
      </p:sp>
      <p:pic>
        <p:nvPicPr>
          <p:cNvPr id="3" name="Picture 2">
            <a:extLst>
              <a:ext uri="{FF2B5EF4-FFF2-40B4-BE49-F238E27FC236}">
                <a16:creationId xmlns:a16="http://schemas.microsoft.com/office/drawing/2014/main" id="{A21427ED-1D3A-44A2-8830-259F3B66A9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7" y="1705708"/>
            <a:ext cx="7639261" cy="499708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Millington-Memphis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358528697"/>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117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47</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55</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219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20083086"/>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$6,300,000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Millington-Memphis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3958"/>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Millington-Memphis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5208"/>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960963406"/>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$10,800,000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$19,400,000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998123173"/>
              </p:ext>
            </p:extLst>
          </p:nvPr>
        </p:nvGraphicFramePr>
        <p:xfrm>
          <a:off x="2230759" y="24923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endParaRPr lang="en-US" sz="1800" b="1" i="0" u="none" strike="noStrike" dirty="0">
                        <a:solidFill>
                          <a:srgbClr val="FFFFFF"/>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$20,200,000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$35,600,000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Millington-Memphis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5208"/>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Millington-Memphis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NQA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 ds:uri="c18e8617-fc0f-4dda-a87a-c0ec120ddf92"/>
    <ds:schemaRef ds:uri="http://purl.org/dc/dcmitype/"/>
    <ds:schemaRef ds:uri="http://schemas.openxmlformats.org/package/2006/metadata/core-properties"/>
    <ds:schemaRef ds:uri="b2e1dacc-c954-4408-aa44-64ef90b7ce3a"/>
    <ds:schemaRef ds:uri="52860726-b653-4eba-8fc1-cfbf91000526"/>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3311</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Millington-Memphis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Millington-Memphis Airport  Impacts</vt:lpstr>
      <vt:lpstr>Think Millington-Memphis Airport Is  Just Local?</vt:lpstr>
      <vt:lpstr>Millington-Memphis Airport Economic Impacts - Jobs</vt:lpstr>
      <vt:lpstr>Millington-Memphis Airport Economic Impacts – Payroll</vt:lpstr>
      <vt:lpstr>Millington-Memphis Airport Economic Impacts – Value Added</vt:lpstr>
      <vt:lpstr>Millington-Memphis Airport Economic Impacts – Business Revenue </vt:lpstr>
      <vt:lpstr>Tax Analysis</vt:lpstr>
      <vt:lpstr>Statewide Tax Impacts</vt:lpstr>
      <vt:lpstr>Additional  Aviation Benefits</vt:lpstr>
      <vt:lpstr>Case  Studies</vt:lpstr>
      <vt:lpstr>Millington-Memphis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63</cp:revision>
  <dcterms:created xsi:type="dcterms:W3CDTF">2021-03-17T12:38:10Z</dcterms:created>
  <dcterms:modified xsi:type="dcterms:W3CDTF">2021-04-20T15:34:37Z</dcterms:modified>
</cp:coreProperties>
</file>